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Node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Sheet1!$A$11:$A$19</c:f>
              <c:strCache>
                <c:ptCount val="9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  <c:pt idx="6">
                  <c:v>Node Casing</c:v>
                </c:pt>
                <c:pt idx="7">
                  <c:v>Battery</c:v>
                </c:pt>
                <c:pt idx="8">
                  <c:v>Xbee</c:v>
                </c:pt>
              </c:strCache>
            </c:strRef>
          </c:cat>
          <c:val>
            <c:numRef>
              <c:f>Sheet1!$D$11:$D$19</c:f>
              <c:numCache>
                <c:formatCode>_("$"* #,##0.00_);_("$"* \(#,##0.00\);_("$"* "-"??_);_(@_)</c:formatCode>
                <c:ptCount val="9"/>
                <c:pt idx="0">
                  <c:v>192.99</c:v>
                </c:pt>
                <c:pt idx="1">
                  <c:v>39.950000000000003</c:v>
                </c:pt>
                <c:pt idx="2">
                  <c:v>400.57</c:v>
                </c:pt>
                <c:pt idx="3">
                  <c:v>19.989999999999998</c:v>
                </c:pt>
                <c:pt idx="4">
                  <c:v>12.95</c:v>
                </c:pt>
                <c:pt idx="5">
                  <c:v>15.69</c:v>
                </c:pt>
                <c:pt idx="6">
                  <c:v>40</c:v>
                </c:pt>
                <c:pt idx="7">
                  <c:v>40</c:v>
                </c:pt>
                <c:pt idx="8">
                  <c:v>50</c:v>
                </c:pt>
              </c:numCache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0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682.1400000000001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3319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0"/>
            <a:ext cx="457320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1600200"/>
            <a:ext cx="4573192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5562600"/>
            <a:ext cx="4573190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609600"/>
            <a:ext cx="1981717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09600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447" y="1616075"/>
            <a:ext cx="7317103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7449" y="4495801"/>
            <a:ext cx="7317103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129" y="1828800"/>
            <a:ext cx="442075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761" y="1828800"/>
            <a:ext cx="4420751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537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537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7219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7219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4"/>
            <a:ext cx="3658553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588964"/>
            <a:ext cx="5487829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49" y="588963"/>
            <a:ext cx="5487781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9137" y="805658"/>
            <a:ext cx="5061604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658553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5080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418" y="0"/>
            <a:ext cx="22866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128" y="381000"/>
            <a:ext cx="914638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128" y="1828800"/>
            <a:ext cx="914638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0127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9431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2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479066"/>
            <a:ext cx="4573192" cy="3733800"/>
          </a:xfrm>
        </p:spPr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4450958"/>
            <a:ext cx="4119417" cy="8614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</a:t>
            </a:r>
          </a:p>
          <a:p>
            <a:r>
              <a:rPr lang="en-US" dirty="0"/>
              <a:t>J</a:t>
            </a:r>
            <a:r>
              <a:rPr lang="en-US" dirty="0" smtClean="0"/>
              <a:t>ohn McCarthy</a:t>
            </a:r>
            <a:r>
              <a:rPr lang="en-US" dirty="0" smtClean="0"/>
              <a:t>, Silas Rubinson,</a:t>
            </a:r>
          </a:p>
          <a:p>
            <a:r>
              <a:rPr lang="en-US" dirty="0" smtClean="0"/>
              <a:t>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3" y="5686861"/>
            <a:ext cx="4981904" cy="9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128" y="1600200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0128" y="1600200"/>
            <a:ext cx="9146383" cy="4419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Master Node: 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– $12.95</a:t>
            </a:r>
          </a:p>
          <a:p>
            <a:pPr lvl="1"/>
            <a:r>
              <a:rPr lang="en-US" dirty="0" smtClean="0"/>
              <a:t>IMU – $400.57</a:t>
            </a:r>
          </a:p>
          <a:p>
            <a:pPr lvl="1"/>
            <a:r>
              <a:rPr lang="en-US" dirty="0" smtClean="0"/>
              <a:t>Wi-Fi	- $19.99</a:t>
            </a:r>
          </a:p>
          <a:p>
            <a:pPr lvl="1"/>
            <a:r>
              <a:rPr lang="en-US" dirty="0" smtClean="0"/>
              <a:t>SD Card – 15.96</a:t>
            </a:r>
          </a:p>
          <a:p>
            <a:pPr lvl="1"/>
            <a:r>
              <a:rPr lang="en-US" dirty="0"/>
              <a:t>Battery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r>
              <a:rPr lang="en-US" dirty="0"/>
              <a:t>Node Casing - </a:t>
            </a:r>
            <a:r>
              <a:rPr lang="en-US" dirty="0" smtClean="0"/>
              <a:t>~$40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- ~$</a:t>
            </a:r>
            <a:r>
              <a:rPr lang="en-US" dirty="0" smtClean="0"/>
              <a:t>50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9839228"/>
              </p:ext>
            </p:extLst>
          </p:nvPr>
        </p:nvGraphicFramePr>
        <p:xfrm>
          <a:off x="5962408" y="1726324"/>
          <a:ext cx="6229592" cy="4503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oceanTemplate</Template>
  <TotalTime>77</TotalTime>
  <Words>222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Ocean Waves 16x9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Matt Farich</cp:lastModifiedBy>
  <cp:revision>21</cp:revision>
  <dcterms:created xsi:type="dcterms:W3CDTF">2014-10-13T13:45:38Z</dcterms:created>
  <dcterms:modified xsi:type="dcterms:W3CDTF">2014-10-30T03:15:16Z</dcterms:modified>
</cp:coreProperties>
</file>